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24C42-0DA2-4AF3-9421-79AA15D7ECE6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91B9C-E2C9-449E-BFD6-5D5BB34096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33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B9C-E2C9-449E-BFD6-5D5BB340966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B9C-E2C9-449E-BFD6-5D5BB340966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B9C-E2C9-449E-BFD6-5D5BB340966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B9C-E2C9-449E-BFD6-5D5BB340966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B9C-E2C9-449E-BFD6-5D5BB340966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B9C-E2C9-449E-BFD6-5D5BB340966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5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56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8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3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4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52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25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54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179512" y="152636"/>
            <a:ext cx="8784976" cy="65527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9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9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3000">
              <a:srgbClr val="66008F"/>
            </a:gs>
            <a:gs pos="48000">
              <a:srgbClr val="BA0066"/>
            </a:gs>
            <a:gs pos="68000">
              <a:srgbClr val="FF0000"/>
            </a:gs>
            <a:gs pos="84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52636"/>
            <a:ext cx="8784976" cy="65527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2CEF1-12A5-4EC8-98F6-41A34C87C9AB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62A1E-AE2E-4CF8-8FE6-7030630221DE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284985"/>
            <a:ext cx="2804711" cy="342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86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3.gif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3.gif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3.gif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3.gif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3.gif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s.nashaucheba.ru/tw_files2/urls_3/1886/d-1885505/img5.jpg" TargetMode="External"/><Relationship Id="rId2" Type="http://schemas.openxmlformats.org/officeDocument/2006/relationships/hyperlink" Target="http://mkadservice.narod.ru/Pricol/mouse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g-fotki.yandex.ru/get/6404/107612177.458/0_91b3b_ad228e9c_XL" TargetMode="External"/><Relationship Id="rId4" Type="http://schemas.openxmlformats.org/officeDocument/2006/relationships/hyperlink" Target="http://super-girls-world.narod.ru/a-bowl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132856"/>
            <a:ext cx="7772400" cy="1470025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Кот из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дома,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мыши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в 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пляс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0045" y="5912887"/>
            <a:ext cx="6400800" cy="6229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тренажёр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7956376" y="6527556"/>
            <a:ext cx="521208" cy="330444"/>
          </a:xfrm>
          <a:prstGeom prst="actionButtonInformati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98505" y="3215148"/>
            <a:ext cx="45720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МКС(К)ОУ «Краснинская школа интернат VIII вида»,</a:t>
            </a:r>
            <a:endParaRPr lang="en-US" alt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Ленинск – Кузнецкий район,</a:t>
            </a:r>
          </a:p>
          <a:p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</a:p>
          <a:p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en-US" alt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64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2731" y="260648"/>
            <a:ext cx="71287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Решайте примеры, выбирайте правильный ответ из четырёх предложенных. С каждым, правильно решённым, примером кот будет спускаться вниз. Когда вы выполните последнее действие, кот уйдёт со слайда и появятся мышки.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4402" flipH="1">
            <a:off x="3334867" y="5362000"/>
            <a:ext cx="1296144" cy="107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00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5" y="294596"/>
            <a:ext cx="1059895" cy="95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04" y="1294522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0,64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5736" y="268245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44008" y="407707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5805264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1907704" y="1655668"/>
            <a:ext cx="792088" cy="1026784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6"/>
            <a:endCxn id="5" idx="1"/>
          </p:cNvCxnSpPr>
          <p:nvPr/>
        </p:nvCxnSpPr>
        <p:spPr>
          <a:xfrm>
            <a:off x="4067944" y="3139652"/>
            <a:ext cx="850243" cy="107133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>
            <a:off x="6516216" y="4534272"/>
            <a:ext cx="936104" cy="12709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2363" y="419926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4091" y="281648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2897" y="58432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7947" y="1655667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8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0451" y="3028986"/>
            <a:ext cx="1255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+0,14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51869" y="458664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9020" y="4997989"/>
            <a:ext cx="5291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105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5878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38483" y="5665821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5665821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0,008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59424" y="5665820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0,22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499" y="5665819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0,94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55877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4526" y="5665818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0,022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44771" y="5657985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9986" y="5665821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0,066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293" y="5648000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95282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0,63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32" y="294596"/>
            <a:ext cx="6166019" cy="2274576"/>
          </a:xfrm>
          <a:prstGeom prst="rect">
            <a:avLst/>
          </a:prstGeom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04" y="4334658"/>
            <a:ext cx="1911436" cy="191143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689" y="4242926"/>
            <a:ext cx="1576777" cy="19114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7994" y="3514936"/>
            <a:ext cx="1576777" cy="19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77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аеш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ё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твет неверны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5185E-6 L 0.08541 -0.4150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1" y="-2076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8778E-17 L 0.08941 -0.0009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092 C 0.09566 -0.00347 0.10191 -0.00416 0.10816 -0.00671 C 0.11059 -0.00648 0.12813 -0.0074 0.1349 -0.00277 C 0.14254 0.00255 0.14688 0.00996 0.15521 0.0125 C 0.15921 0.01551 0.16511 0.02014 0.16927 0.02199 C 0.1757 0.02454 0.18316 0.025 0.18976 0.02778 C 0.19601 0.03287 0.20313 0.03426 0.20868 0.04121 C 0.21459 0.04838 0.21129 0.04607 0.21806 0.04885 C 0.23143 0.06505 0.24809 0.07547 0.25886 0.09468 C 0.26111 0.10324 0.26233 0.10857 0.26667 0.11598 C 0.26893 0.12593 0.2724 0.13542 0.27622 0.14468 C 0.27848 0.16667 0.27466 0.18843 0.27466 0.20996 " pathEditMode="relative" rAng="0" ptsTypes="fffffffffffA">
                                      <p:cBhvr>
                                        <p:cTn id="1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думай лучш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ошибка, 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85185E-6 L 0.03559 -0.21574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-1078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66 0.20995 C 0.31372 0.19468 0.3573 0.20625 0.39792 0.21227 C 0.41181 0.21806 0.42587 0.22245 0.43993 0.22824 C 0.44184 0.22894 0.44306 0.23125 0.4448 0.23195 C 0.4474 0.23333 0.45018 0.23333 0.45278 0.23426 C 0.45608 0.23519 0.4625 0.23796 0.4625 0.2382 C 0.4658 0.24074 0.46945 0.24259 0.47223 0.24607 C 0.47778 0.25278 0.48386 0.26273 0.49011 0.26829 C 0.49375 0.275 0.5 0.27894 0.50296 0.28611 C 0.50938 0.30162 0.50261 0.28727 0.51111 0.3 C 0.51424 0.30463 0.51528 0.30903 0.51771 0.31412 C 0.52535 0.33033 0.51615 0.30949 0.5257 0.32616 C 0.53143 0.33634 0.53473 0.34815 0.54028 0.35833 C 0.54549 0.3787 0.53733 0.34908 0.54514 0.37014 C 0.554 0.39352 0.54393 0.37338 0.55157 0.3882 C 0.5533 0.4162 0.55313 0.40556 0.55313 0.42037 " pathEditMode="relative" rAng="0" ptsTypes="fffffffffffffffA">
                                      <p:cBhvr>
                                        <p:cTn id="2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, нет,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ошибочка 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000"/>
                            </p:stCondLst>
                            <p:childTnLst>
                              <p:par>
                                <p:cTn id="31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accel="2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0.46597 0.02708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99" y="1343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13 0.42037 C 0.575 0.4132 0.59896 0.41366 0.62084 0.42223 C 0.63264 0.43241 0.64983 0.43241 0.66337 0.43774 C 0.6698 0.44329 0.67639 0.44329 0.68386 0.44537 C 0.68594 0.44676 0.68802 0.44838 0.69028 0.44954 C 0.69219 0.45024 0.69462 0.45 0.69653 0.45139 C 0.70365 0.45579 0.70782 0.46181 0.71528 0.46482 C 0.72153 0.47014 0.729 0.47246 0.73594 0.47662 C 0.74063 0.48519 0.74688 0.49074 0.75486 0.49422 C 0.75643 0.49607 0.75782 0.49838 0.75955 0.5 C 0.76146 0.50162 0.76424 0.50162 0.76598 0.50371 C 0.76858 0.50718 0.77223 0.51551 0.77223 0.51574 C 0.77483 0.52524 0.78004 0.53311 0.78316 0.5426 C 0.79028 0.58612 0.78802 0.60162 0.78802 0.66135 " pathEditMode="relative" rAng="0" ptsTypes="fffffffffffffA">
                                      <p:cBhvr>
                                        <p:cTn id="3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03 0.66134 C 0.86824 0.65856 0.94983 0.66018 1.02987 0.65277 C 1.05313 0.64514 1.07848 0.65277 1.10244 0.65277 " pathEditMode="relative" ptsTypes="ffA">
                                      <p:cBhvr>
                                        <p:cTn id="3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молодец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4" grpId="3"/>
      <p:bldP spid="25" grpId="0"/>
      <p:bldP spid="25" grpId="1"/>
      <p:bldP spid="25" grpId="2"/>
      <p:bldP spid="25" grpId="3"/>
      <p:bldP spid="26" grpId="0"/>
      <p:bldP spid="26" grpId="1"/>
      <p:bldP spid="26" grpId="2"/>
      <p:bldP spid="26" grpId="3"/>
      <p:bldP spid="27" grpId="0"/>
      <p:bldP spid="27" grpId="1"/>
      <p:bldP spid="27" grpId="2"/>
      <p:bldP spid="27" grpId="3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04" y="4334658"/>
            <a:ext cx="1911436" cy="191143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689" y="4242926"/>
            <a:ext cx="1576777" cy="19114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7994" y="3514936"/>
            <a:ext cx="1576777" cy="19114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5" y="294596"/>
            <a:ext cx="1059895" cy="95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04" y="1294522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</a:t>
            </a:r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5736" y="268245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44008" y="407707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5805264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1907704" y="1655668"/>
            <a:ext cx="792088" cy="1026784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6"/>
            <a:endCxn id="5" idx="1"/>
          </p:cNvCxnSpPr>
          <p:nvPr/>
        </p:nvCxnSpPr>
        <p:spPr>
          <a:xfrm>
            <a:off x="4067944" y="3139652"/>
            <a:ext cx="850243" cy="107133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>
            <a:off x="6516216" y="4534272"/>
            <a:ext cx="936104" cy="12709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2363" y="419926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4091" y="281648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2897" y="58432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7947" y="1655667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-0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,32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0451" y="3028986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 4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51869" y="4586641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+4,8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9020" y="4997989"/>
            <a:ext cx="5291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105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14917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29367" y="5665821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66736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9893" y="5647457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08544" y="5647457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58386" y="5647457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0,016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81620" y="5647457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50228" y="563299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35843" y="5632993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0625" y="5632993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0,064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33781" y="563299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32" y="294596"/>
            <a:ext cx="6166019" cy="2274576"/>
          </a:xfrm>
          <a:prstGeom prst="rect">
            <a:avLst/>
          </a:prstGeom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7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аеш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ё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твет неверны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-0.2257 -0.4257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5" y="-21296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8778E-17 L 0.08941 -0.0009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092 C 0.09566 -0.00347 0.10191 -0.00416 0.10816 -0.00671 C 0.11059 -0.00648 0.12813 -0.0074 0.1349 -0.00277 C 0.14254 0.00255 0.14688 0.00996 0.15521 0.0125 C 0.15921 0.01551 0.16511 0.02014 0.16927 0.02199 C 0.1757 0.02454 0.18316 0.025 0.18976 0.02778 C 0.19601 0.03287 0.20313 0.03426 0.20868 0.04121 C 0.21459 0.04838 0.21129 0.04607 0.21806 0.04885 C 0.23143 0.06505 0.24809 0.07547 0.25886 0.09468 C 0.26111 0.10324 0.26233 0.10857 0.26667 0.11598 C 0.26893 0.12593 0.2724 0.13542 0.27622 0.14468 C 0.27848 0.16667 0.27466 0.18843 0.27466 0.20996 " pathEditMode="relative" rAng="0" ptsTypes="fffffffffffA">
                                      <p:cBhvr>
                                        <p:cTn id="1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думай лучш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ошибка, 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0.49844 -0.21805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13" y="-10903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66 0.20995 C 0.31372 0.19468 0.3573 0.20625 0.39792 0.21227 C 0.41181 0.21806 0.42587 0.22245 0.43993 0.22824 C 0.44184 0.22894 0.44306 0.23125 0.4448 0.23195 C 0.4474 0.23333 0.45018 0.23333 0.45278 0.23426 C 0.45608 0.23519 0.4625 0.23796 0.4625 0.2382 C 0.4658 0.24074 0.46945 0.24259 0.47223 0.24607 C 0.47778 0.25278 0.48386 0.26273 0.49011 0.26829 C 0.49375 0.275 0.5 0.27894 0.50296 0.28611 C 0.50938 0.30162 0.50261 0.28727 0.51111 0.3 C 0.51424 0.30463 0.51528 0.30903 0.51771 0.31412 C 0.52535 0.33033 0.51615 0.30949 0.5257 0.32616 C 0.53143 0.33634 0.53473 0.34815 0.54028 0.35833 C 0.54549 0.3787 0.53733 0.34908 0.54514 0.37014 C 0.554 0.39352 0.54393 0.37338 0.55157 0.3882 C 0.5533 0.4162 0.55313 0.40556 0.55313 0.42037 " pathEditMode="relative" rAng="0" ptsTypes="fffffffffffffffA">
                                      <p:cBhvr>
                                        <p:cTn id="2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, нет,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ошибочка 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000"/>
                            </p:stCondLst>
                            <p:childTnLst>
                              <p:par>
                                <p:cTn id="31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accel="2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0.44514 0.0412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2060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13 0.42037 C 0.575 0.4132 0.59896 0.41366 0.62084 0.42223 C 0.63264 0.43241 0.64983 0.43241 0.66337 0.43774 C 0.6698 0.44329 0.67639 0.44329 0.68386 0.44537 C 0.68594 0.44676 0.68802 0.44838 0.69028 0.44954 C 0.69219 0.45024 0.69462 0.45 0.69653 0.45139 C 0.70365 0.45579 0.70782 0.46181 0.71528 0.46482 C 0.72153 0.47014 0.729 0.47246 0.73594 0.47662 C 0.74063 0.48519 0.74688 0.49074 0.75486 0.49422 C 0.75643 0.49607 0.75782 0.49838 0.75955 0.5 C 0.76146 0.50162 0.76424 0.50162 0.76598 0.50371 C 0.76858 0.50718 0.77223 0.51551 0.77223 0.51574 C 0.77483 0.52524 0.78004 0.53311 0.78316 0.5426 C 0.79028 0.58612 0.78802 0.60162 0.78802 0.66135 " pathEditMode="relative" rAng="0" ptsTypes="fffffffffffffA">
                                      <p:cBhvr>
                                        <p:cTn id="3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03 0.66134 C 0.86824 0.65856 0.94983 0.66018 1.02987 0.65277 C 1.05313 0.64514 1.07848 0.65277 1.10244 0.65277 " pathEditMode="relative" ptsTypes="ffA">
                                      <p:cBhvr>
                                        <p:cTn id="3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молодец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4" grpId="3"/>
      <p:bldP spid="25" grpId="0"/>
      <p:bldP spid="25" grpId="1"/>
      <p:bldP spid="25" grpId="2"/>
      <p:bldP spid="25" grpId="3"/>
      <p:bldP spid="26" grpId="0"/>
      <p:bldP spid="26" grpId="1"/>
      <p:bldP spid="26" grpId="2"/>
      <p:bldP spid="26" grpId="3"/>
      <p:bldP spid="27" grpId="0"/>
      <p:bldP spid="27" grpId="1"/>
      <p:bldP spid="27" grpId="2"/>
      <p:bldP spid="27" grpId="3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04" y="4334658"/>
            <a:ext cx="1911436" cy="191143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689" y="4242926"/>
            <a:ext cx="1576777" cy="19114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7994" y="3514936"/>
            <a:ext cx="1576777" cy="19114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5" y="294596"/>
            <a:ext cx="1059895" cy="95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04" y="1294522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1,3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5736" y="268245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44008" y="407707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5805264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1907704" y="1655668"/>
            <a:ext cx="792088" cy="1026784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6"/>
            <a:endCxn id="5" idx="1"/>
          </p:cNvCxnSpPr>
          <p:nvPr/>
        </p:nvCxnSpPr>
        <p:spPr>
          <a:xfrm>
            <a:off x="4067944" y="3139652"/>
            <a:ext cx="850243" cy="107133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>
            <a:off x="6516216" y="4534272"/>
            <a:ext cx="936104" cy="12709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2363" y="419926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4091" y="281648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2897" y="58432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7947" y="1655667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+3,6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71366" y="3028985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51869" y="458664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9020" y="4997989"/>
            <a:ext cx="5291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105" y="566582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98948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55878" y="5665821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44008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11770" y="5637497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0980" y="5637497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0,07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61728" y="5637497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65438" y="5637497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0,007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5036" y="5618630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30452" y="5618630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66700" y="5618630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56700" y="5618630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0,056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32" y="294596"/>
            <a:ext cx="6166019" cy="2274576"/>
          </a:xfrm>
          <a:prstGeom prst="rect">
            <a:avLst/>
          </a:prstGeom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32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аеш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ё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твет неверны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-0.03803 -0.4150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-2076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8778E-17 L 0.08941 -0.0009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092 C 0.09566 -0.00347 0.10191 -0.00416 0.10816 -0.00671 C 0.11059 -0.00648 0.12813 -0.0074 0.1349 -0.00277 C 0.14254 0.00255 0.14688 0.00996 0.15521 0.0125 C 0.15921 0.01551 0.16511 0.02014 0.16927 0.02199 C 0.1757 0.02454 0.18316 0.025 0.18976 0.02778 C 0.19601 0.03287 0.20313 0.03426 0.20868 0.04121 C 0.21459 0.04838 0.21129 0.04607 0.21806 0.04885 C 0.23143 0.06505 0.24809 0.07547 0.25886 0.09468 C 0.26111 0.10324 0.26233 0.10857 0.26667 0.11598 C 0.26893 0.12593 0.2724 0.13542 0.27622 0.14468 C 0.27848 0.16667 0.27466 0.18843 0.27466 0.20996 " pathEditMode="relative" rAng="0" ptsTypes="fffffffffffA">
                                      <p:cBhvr>
                                        <p:cTn id="1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думай лучш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ошибка, 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36737 -0.20092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8" y="-10046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66 0.20995 C 0.31372 0.19468 0.3573 0.20625 0.39792 0.21227 C 0.41181 0.21806 0.42587 0.22245 0.43993 0.22824 C 0.44184 0.22894 0.44306 0.23125 0.4448 0.23195 C 0.4474 0.23333 0.45018 0.23333 0.45278 0.23426 C 0.45608 0.23519 0.4625 0.23796 0.4625 0.2382 C 0.4658 0.24074 0.46945 0.24259 0.47223 0.24607 C 0.47778 0.25278 0.48386 0.26273 0.49011 0.26829 C 0.49375 0.275 0.5 0.27894 0.50296 0.28611 C 0.50938 0.30162 0.50261 0.28727 0.51111 0.3 C 0.51424 0.30463 0.51528 0.30903 0.51771 0.31412 C 0.52535 0.33033 0.51615 0.30949 0.5257 0.32616 C 0.53143 0.33634 0.53473 0.34815 0.54028 0.35833 C 0.54549 0.3787 0.53733 0.34908 0.54514 0.37014 C 0.554 0.39352 0.54393 0.37338 0.55157 0.3882 C 0.5533 0.4162 0.55313 0.40556 0.55313 0.42037 " pathEditMode="relative" rAng="0" ptsTypes="fffffffffffffffA">
                                      <p:cBhvr>
                                        <p:cTn id="2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, нет,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ошибочка 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000"/>
                            </p:stCondLst>
                            <p:childTnLst>
                              <p:par>
                                <p:cTn id="31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accel="2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0.80868 0.03287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34" y="1644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13 0.42037 C 0.575 0.4132 0.59896 0.41366 0.62084 0.42223 C 0.63264 0.43241 0.64983 0.43241 0.66337 0.43774 C 0.6698 0.44329 0.67639 0.44329 0.68386 0.44537 C 0.68594 0.44676 0.68802 0.44838 0.69028 0.44954 C 0.69219 0.45024 0.69462 0.45 0.69653 0.45139 C 0.70365 0.45579 0.70782 0.46181 0.71528 0.46482 C 0.72153 0.47014 0.729 0.47246 0.73594 0.47662 C 0.74063 0.48519 0.74688 0.49074 0.75486 0.49422 C 0.75643 0.49607 0.75782 0.49838 0.75955 0.5 C 0.76146 0.50162 0.76424 0.50162 0.76598 0.50371 C 0.76858 0.50718 0.77223 0.51551 0.77223 0.51574 C 0.77483 0.52524 0.78004 0.53311 0.78316 0.5426 C 0.79028 0.58612 0.78802 0.60162 0.78802 0.66135 " pathEditMode="relative" rAng="0" ptsTypes="fffffffffffffA">
                                      <p:cBhvr>
                                        <p:cTn id="3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03 0.66134 C 0.86824 0.65856 0.94983 0.66018 1.02987 0.65277 C 1.05313 0.64514 1.07848 0.65277 1.10244 0.65277 " pathEditMode="relative" ptsTypes="ffA">
                                      <p:cBhvr>
                                        <p:cTn id="3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молодец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4" grpId="3"/>
      <p:bldP spid="25" grpId="0"/>
      <p:bldP spid="25" grpId="1"/>
      <p:bldP spid="25" grpId="2"/>
      <p:bldP spid="25" grpId="3"/>
      <p:bldP spid="26" grpId="0"/>
      <p:bldP spid="26" grpId="1"/>
      <p:bldP spid="26" grpId="2"/>
      <p:bldP spid="26" grpId="3"/>
      <p:bldP spid="27" grpId="0"/>
      <p:bldP spid="27" grpId="1"/>
      <p:bldP spid="27" grpId="2"/>
      <p:bldP spid="27" grpId="3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04" y="4334658"/>
            <a:ext cx="1911436" cy="191143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689" y="4242926"/>
            <a:ext cx="1576777" cy="19114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7994" y="3514936"/>
            <a:ext cx="1576777" cy="19114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5" y="294596"/>
            <a:ext cx="1059895" cy="95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04" y="1294522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5736" y="268245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44008" y="407707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5805264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1907704" y="1655668"/>
            <a:ext cx="792088" cy="1026784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6"/>
            <a:endCxn id="5" idx="1"/>
          </p:cNvCxnSpPr>
          <p:nvPr/>
        </p:nvCxnSpPr>
        <p:spPr>
          <a:xfrm>
            <a:off x="4067944" y="3139652"/>
            <a:ext cx="850243" cy="107133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>
            <a:off x="6516216" y="4534272"/>
            <a:ext cx="936104" cy="12709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2363" y="419926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4091" y="281648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2897" y="58432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7947" y="1655667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90451" y="3028986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+3,2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51869" y="4586641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9020" y="4997989"/>
            <a:ext cx="5291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63517" y="566582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6396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65222" y="5665821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0,018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6656" y="565269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3943" y="565269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9887" y="565269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77175" y="565269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89886" y="5645219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8526" y="564521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07870" y="5645219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0,05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83462" y="5645219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0,005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32" y="294596"/>
            <a:ext cx="6166019" cy="2274576"/>
          </a:xfrm>
          <a:prstGeom prst="rect">
            <a:avLst/>
          </a:prstGeom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41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аеш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ё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твет неверны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85185E-6 L 0.26302 -0.4150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42" y="-2076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8778E-17 L 0.08941 -0.0009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092 C 0.09566 -0.00347 0.10191 -0.00416 0.10816 -0.00671 C 0.11059 -0.00648 0.12813 -0.0074 0.1349 -0.00277 C 0.14254 0.00255 0.14688 0.00996 0.15521 0.0125 C 0.15921 0.01551 0.16511 0.02014 0.16927 0.02199 C 0.1757 0.02454 0.18316 0.025 0.18976 0.02778 C 0.19601 0.03287 0.20313 0.03426 0.20868 0.04121 C 0.21459 0.04838 0.21129 0.04607 0.21806 0.04885 C 0.23143 0.06505 0.24809 0.07547 0.25886 0.09468 C 0.26111 0.10324 0.26233 0.10857 0.26667 0.11598 C 0.26893 0.12593 0.2724 0.13542 0.27622 0.14468 C 0.27848 0.16667 0.27466 0.18843 0.27466 0.20996 " pathEditMode="relative" rAng="0" ptsTypes="fffffffffffA">
                                      <p:cBhvr>
                                        <p:cTn id="1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думай лучш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ошибка, 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0.20399 -0.21389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91" y="-10694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66 0.20995 C 0.31372 0.19468 0.3573 0.20625 0.39792 0.21227 C 0.41181 0.21806 0.42587 0.22245 0.43993 0.22824 C 0.44184 0.22894 0.44306 0.23125 0.4448 0.23195 C 0.4474 0.23333 0.45018 0.23333 0.45278 0.23426 C 0.45608 0.23519 0.4625 0.23796 0.4625 0.2382 C 0.4658 0.24074 0.46945 0.24259 0.47223 0.24607 C 0.47778 0.25278 0.48386 0.26273 0.49011 0.26829 C 0.49375 0.275 0.5 0.27894 0.50296 0.28611 C 0.50938 0.30162 0.50261 0.28727 0.51111 0.3 C 0.51424 0.30463 0.51528 0.30903 0.51771 0.31412 C 0.52535 0.33033 0.51615 0.30949 0.5257 0.32616 C 0.53143 0.33634 0.53473 0.34815 0.54028 0.35833 C 0.54549 0.3787 0.53733 0.34908 0.54514 0.37014 C 0.554 0.39352 0.54393 0.37338 0.55157 0.3882 C 0.5533 0.4162 0.55313 0.40556 0.55313 0.42037 " pathEditMode="relative" rAng="0" ptsTypes="fffffffffffffffA">
                                      <p:cBhvr>
                                        <p:cTn id="2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, нет,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ошибочка 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000"/>
                            </p:stCondLst>
                            <p:childTnLst>
                              <p:par>
                                <p:cTn id="31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accel="2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0.32049 0.02592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24" y="1296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13 0.42037 C 0.575 0.4132 0.59896 0.41366 0.62084 0.42223 C 0.63264 0.43241 0.64983 0.43241 0.66337 0.43774 C 0.6698 0.44329 0.67639 0.44329 0.68386 0.44537 C 0.68594 0.44676 0.68802 0.44838 0.69028 0.44954 C 0.69219 0.45024 0.69462 0.45 0.69653 0.45139 C 0.70365 0.45579 0.70782 0.46181 0.71528 0.46482 C 0.72153 0.47014 0.729 0.47246 0.73594 0.47662 C 0.74063 0.48519 0.74688 0.49074 0.75486 0.49422 C 0.75643 0.49607 0.75782 0.49838 0.75955 0.5 C 0.76146 0.50162 0.76424 0.50162 0.76598 0.50371 C 0.76858 0.50718 0.77223 0.51551 0.77223 0.51574 C 0.77483 0.52524 0.78004 0.53311 0.78316 0.5426 C 0.79028 0.58612 0.78802 0.60162 0.78802 0.66135 " pathEditMode="relative" rAng="0" ptsTypes="fffffffffffffA">
                                      <p:cBhvr>
                                        <p:cTn id="3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03 0.66134 C 0.86824 0.65856 0.94983 0.66018 1.02987 0.65277 C 1.05313 0.64514 1.07848 0.65277 1.10244 0.65277 " pathEditMode="relative" ptsTypes="ffA">
                                      <p:cBhvr>
                                        <p:cTn id="3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молодец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4" grpId="3"/>
      <p:bldP spid="25" grpId="0"/>
      <p:bldP spid="25" grpId="1"/>
      <p:bldP spid="25" grpId="2"/>
      <p:bldP spid="25" grpId="3"/>
      <p:bldP spid="26" grpId="0"/>
      <p:bldP spid="26" grpId="1"/>
      <p:bldP spid="26" grpId="2"/>
      <p:bldP spid="26" grpId="3"/>
      <p:bldP spid="27" grpId="0"/>
      <p:bldP spid="27" grpId="1"/>
      <p:bldP spid="27" grpId="2"/>
      <p:bldP spid="27" grpId="3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04" y="4334658"/>
            <a:ext cx="1911436" cy="191143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689" y="4242926"/>
            <a:ext cx="1576777" cy="19114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7994" y="3514936"/>
            <a:ext cx="1576777" cy="19114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5" y="294596"/>
            <a:ext cx="1059895" cy="95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04" y="1294522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5736" y="268245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44008" y="407707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5805264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1907704" y="1655668"/>
            <a:ext cx="792088" cy="1026784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6"/>
            <a:endCxn id="5" idx="1"/>
          </p:cNvCxnSpPr>
          <p:nvPr/>
        </p:nvCxnSpPr>
        <p:spPr>
          <a:xfrm>
            <a:off x="4067944" y="3139652"/>
            <a:ext cx="850243" cy="107133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>
            <a:off x="6516216" y="4534272"/>
            <a:ext cx="936104" cy="12709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2363" y="419926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4091" y="281648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2897" y="58432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7947" y="1655667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+4,9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32749" y="2982986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6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51869" y="458664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9020" y="4997989"/>
            <a:ext cx="5291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105" y="566582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46124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86574" y="5665821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0,054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0,54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1607" y="5639489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2172" y="5639489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36057" y="5639489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0,009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80372" y="5639489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0,09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98993" y="5643682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6,3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9986" y="5643682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0,063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33030" y="564368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0372" y="5643682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0,63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32" y="294596"/>
            <a:ext cx="6166019" cy="2274576"/>
          </a:xfrm>
          <a:prstGeom prst="rect">
            <a:avLst/>
          </a:prstGeom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22792" y="6527556"/>
            <a:ext cx="521208" cy="330444"/>
          </a:xfrm>
          <a:prstGeom prst="actionButtonForwardNex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81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аеш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ё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твет неверны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6511 -0.4150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4" y="-2076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8778E-17 L 0.08941 -0.0009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092 C 0.09566 -0.00347 0.10191 -0.00416 0.10816 -0.00671 C 0.11059 -0.00648 0.12813 -0.0074 0.1349 -0.00277 C 0.14254 0.00255 0.14688 0.00996 0.15521 0.0125 C 0.15921 0.01551 0.16511 0.02014 0.16927 0.02199 C 0.1757 0.02454 0.18316 0.025 0.18976 0.02778 C 0.19601 0.03287 0.20313 0.03426 0.20868 0.04121 C 0.21459 0.04838 0.21129 0.04607 0.21806 0.04885 C 0.23143 0.06505 0.24809 0.07547 0.25886 0.09468 C 0.26111 0.10324 0.26233 0.10857 0.26667 0.11598 C 0.26893 0.12593 0.2724 0.13542 0.27622 0.14468 C 0.27848 0.16667 0.27466 0.18843 0.27466 0.20996 " pathEditMode="relative" rAng="0" ptsTypes="fffffffffffA">
                                      <p:cBhvr>
                                        <p:cTn id="1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думай лучш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ошибка, 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0.5335 -0.20138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67" y="-10069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66 0.20995 C 0.31372 0.19468 0.3573 0.20625 0.39792 0.21227 C 0.41181 0.21806 0.42587 0.22245 0.43993 0.22824 C 0.44184 0.22894 0.44306 0.23125 0.4448 0.23195 C 0.4474 0.23333 0.45018 0.23333 0.45278 0.23426 C 0.45608 0.23519 0.4625 0.23796 0.4625 0.2382 C 0.4658 0.24074 0.46945 0.24259 0.47223 0.24607 C 0.47778 0.25278 0.48386 0.26273 0.49011 0.26829 C 0.49375 0.275 0.5 0.27894 0.50296 0.28611 C 0.50938 0.30162 0.50261 0.28727 0.51111 0.3 C 0.51424 0.30463 0.51528 0.30903 0.51771 0.31412 C 0.52535 0.33033 0.51615 0.30949 0.5257 0.32616 C 0.53143 0.33634 0.53473 0.34815 0.54028 0.35833 C 0.54549 0.3787 0.53733 0.34908 0.54514 0.37014 C 0.554 0.39352 0.54393 0.37338 0.55157 0.3882 C 0.5533 0.4162 0.55313 0.40556 0.55313 0.42037 " pathEditMode="relative" rAng="0" ptsTypes="fffffffffffffffA">
                                      <p:cBhvr>
                                        <p:cTn id="2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, нет,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ошибочка 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000"/>
                            </p:stCondLst>
                            <p:childTnLst>
                              <p:par>
                                <p:cTn id="31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accel="2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0.46597 0.02708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99" y="1343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13 0.42037 C 0.575 0.4132 0.59896 0.41366 0.62084 0.42223 C 0.63264 0.43241 0.64983 0.43241 0.66337 0.43774 C 0.6698 0.44329 0.67639 0.44329 0.68386 0.44537 C 0.68594 0.44676 0.68802 0.44838 0.69028 0.44954 C 0.69219 0.45024 0.69462 0.45 0.69653 0.45139 C 0.70365 0.45579 0.70782 0.46181 0.71528 0.46482 C 0.72153 0.47014 0.729 0.47246 0.73594 0.47662 C 0.74063 0.48519 0.74688 0.49074 0.75486 0.49422 C 0.75643 0.49607 0.75782 0.49838 0.75955 0.5 C 0.76146 0.50162 0.76424 0.50162 0.76598 0.50371 C 0.76858 0.50718 0.77223 0.51551 0.77223 0.51574 C 0.77483 0.52524 0.78004 0.53311 0.78316 0.5426 C 0.79028 0.58612 0.78802 0.60162 0.78802 0.66135 " pathEditMode="relative" rAng="0" ptsTypes="fffffffffffffA">
                                      <p:cBhvr>
                                        <p:cTn id="3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03 0.66134 C 0.86824 0.65856 0.94983 0.66018 1.02987 0.65277 C 1.05313 0.64514 1.07848 0.65277 1.10244 0.65277 " pathEditMode="relative" ptsTypes="ffA">
                                      <p:cBhvr>
                                        <p:cTn id="3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молодец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4" grpId="3"/>
      <p:bldP spid="25" grpId="0"/>
      <p:bldP spid="25" grpId="1"/>
      <p:bldP spid="25" grpId="2"/>
      <p:bldP spid="25" grpId="3"/>
      <p:bldP spid="26" grpId="0"/>
      <p:bldP spid="26" grpId="1"/>
      <p:bldP spid="26" grpId="2"/>
      <p:bldP spid="26" grpId="3"/>
      <p:bldP spid="27" grpId="0"/>
      <p:bldP spid="27" grpId="1"/>
      <p:bldP spid="27" grpId="2"/>
      <p:bldP spid="27" grpId="3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04" y="4334658"/>
            <a:ext cx="1911436" cy="191143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689" y="4242926"/>
            <a:ext cx="1576777" cy="19114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7994" y="3514936"/>
            <a:ext cx="1576777" cy="19114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5" y="294596"/>
            <a:ext cx="1059895" cy="95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04" y="1294522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5736" y="268245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44008" y="4077072"/>
            <a:ext cx="1872208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5805264"/>
            <a:ext cx="1648700" cy="722292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1907704" y="1655668"/>
            <a:ext cx="792088" cy="1026784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6"/>
            <a:endCxn id="5" idx="1"/>
          </p:cNvCxnSpPr>
          <p:nvPr/>
        </p:nvCxnSpPr>
        <p:spPr>
          <a:xfrm>
            <a:off x="4067944" y="3139652"/>
            <a:ext cx="850243" cy="107133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>
            <a:off x="6516216" y="4534272"/>
            <a:ext cx="936104" cy="12709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2363" y="419926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4091" y="281648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2897" y="58432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7947" y="1655667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90451" y="3028986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+5,3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51869" y="4586641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9020" y="4997989"/>
            <a:ext cx="5291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105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0,05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2770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98214" y="5665821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85743" y="5665821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0,005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51319" y="566582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4104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67702" y="5665821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5,08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14917" y="5665821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0,058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14917" y="563624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0,058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687" y="563624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5,808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53251" y="5636246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56151" y="5636246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0,58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32" y="294596"/>
            <a:ext cx="6166019" cy="2274576"/>
          </a:xfrm>
          <a:prstGeom prst="rect">
            <a:avLst/>
          </a:prstGeom>
        </p:spPr>
      </p:pic>
      <p:sp>
        <p:nvSpPr>
          <p:cNvPr id="7" name="Управляющая кнопка: документ 6">
            <a:hlinkClick r:id="" action="ppaction://hlinkshowjump?jump=endshow" highlightClick="1"/>
          </p:cNvPr>
          <p:cNvSpPr/>
          <p:nvPr/>
        </p:nvSpPr>
        <p:spPr>
          <a:xfrm>
            <a:off x="8622792" y="6532832"/>
            <a:ext cx="521208" cy="325168"/>
          </a:xfrm>
          <a:prstGeom prst="actionButtonDocumen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4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аеш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ё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твет неверны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L -0.22431 -0.4150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5" y="-2076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8778E-17 L 0.08941 -0.0009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092 C 0.09566 -0.00347 0.10191 -0.00416 0.10816 -0.00671 C 0.11059 -0.00648 0.12813 -0.0074 0.1349 -0.00277 C 0.14254 0.00255 0.14688 0.00996 0.15521 0.0125 C 0.15921 0.01551 0.16511 0.02014 0.16927 0.02199 C 0.1757 0.02454 0.18316 0.025 0.18976 0.02778 C 0.19601 0.03287 0.20313 0.03426 0.20868 0.04121 C 0.21459 0.04838 0.21129 0.04607 0.21806 0.04885 C 0.23143 0.06505 0.24809 0.07547 0.25886 0.09468 C 0.26111 0.10324 0.26233 0.10857 0.26667 0.11598 C 0.26893 0.12593 0.2724 0.13542 0.27622 0.14468 C 0.27848 0.16667 0.27466 0.18843 0.27466 0.20996 " pathEditMode="relative" rAng="0" ptsTypes="fffffffffffA">
                                      <p:cBhvr>
                                        <p:cTn id="1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думай лучш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ошибка, 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5185E-6 L 0.35521 -0.21574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60" y="-1078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66 0.20995 C 0.31372 0.19468 0.3573 0.20625 0.39792 0.21227 C 0.41181 0.21806 0.42587 0.22245 0.43993 0.22824 C 0.44184 0.22894 0.44306 0.23125 0.4448 0.23195 C 0.4474 0.23333 0.45018 0.23333 0.45278 0.23426 C 0.45608 0.23519 0.4625 0.23796 0.4625 0.2382 C 0.4658 0.24074 0.46945 0.24259 0.47223 0.24607 C 0.47778 0.25278 0.48386 0.26273 0.49011 0.26829 C 0.49375 0.275 0.5 0.27894 0.50296 0.28611 C 0.50938 0.30162 0.50261 0.28727 0.51111 0.3 C 0.51424 0.30463 0.51528 0.30903 0.51771 0.31412 C 0.52535 0.33033 0.51615 0.30949 0.5257 0.32616 C 0.53143 0.33634 0.53473 0.34815 0.54028 0.35833 C 0.54549 0.3787 0.53733 0.34908 0.54514 0.37014 C 0.554 0.39352 0.54393 0.37338 0.55157 0.3882 C 0.5533 0.4162 0.55313 0.40556 0.55313 0.42037 " pathEditMode="relative" rAng="0" ptsTypes="fffffffffffffffA">
                                      <p:cBhvr>
                                        <p:cTn id="2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, нет,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ошибочка 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000"/>
                            </p:stCondLst>
                            <p:childTnLst>
                              <p:par>
                                <p:cTn id="31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accel="2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0284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29254 0.01736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18" y="856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13 0.42037 C 0.575 0.4132 0.59896 0.41366 0.62084 0.42223 C 0.63264 0.43241 0.64983 0.43241 0.66337 0.43774 C 0.6698 0.44329 0.67639 0.44329 0.68386 0.44537 C 0.68594 0.44676 0.68802 0.44838 0.69028 0.44954 C 0.69219 0.45024 0.69462 0.45 0.69653 0.45139 C 0.70365 0.45579 0.70782 0.46181 0.71528 0.46482 C 0.72153 0.47014 0.729 0.47246 0.73594 0.47662 C 0.74063 0.48519 0.74688 0.49074 0.75486 0.49422 C 0.75643 0.49607 0.75782 0.49838 0.75955 0.5 C 0.76146 0.50162 0.76424 0.50162 0.76598 0.50371 C 0.76858 0.50718 0.77223 0.51551 0.77223 0.51574 C 0.77483 0.52524 0.78004 0.53311 0.78316 0.5426 C 0.79028 0.58612 0.78802 0.60162 0.78802 0.66135 " pathEditMode="relative" rAng="0" ptsTypes="fffffffffffffA">
                                      <p:cBhvr>
                                        <p:cTn id="3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03 0.66134 C 0.86824 0.65856 0.94983 0.66018 1.02987 0.65277 C 1.05313 0.64514 1.07848 0.65277 1.10244 0.65277 " pathEditMode="relative" ptsTypes="ffA">
                                      <p:cBhvr>
                                        <p:cTn id="3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молодец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4" grpId="3"/>
      <p:bldP spid="25" grpId="0"/>
      <p:bldP spid="25" grpId="1"/>
      <p:bldP spid="25" grpId="2"/>
      <p:bldP spid="25" grpId="3"/>
      <p:bldP spid="26" grpId="0"/>
      <p:bldP spid="26" grpId="1"/>
      <p:bldP spid="26" grpId="2"/>
      <p:bldP spid="26" grpId="3"/>
      <p:bldP spid="27" grpId="0"/>
      <p:bldP spid="27" grpId="1"/>
      <p:bldP spid="27" grpId="2"/>
      <p:bldP spid="27" grpId="3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764" y="845820"/>
            <a:ext cx="5254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mkadservice.narod.ru/Pricol/mouse.gif</a:t>
            </a:r>
            <a:r>
              <a:rPr lang="ru-RU" dirty="0" smtClean="0"/>
              <a:t> - мышь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90336" y="241484"/>
            <a:ext cx="3963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– источники: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764" y="1170079"/>
            <a:ext cx="8583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fs.nashaucheba.ru/tw_files2/urls_3/1886/d-1885505/img5.jpg</a:t>
            </a:r>
            <a:r>
              <a:rPr lang="ru-RU" dirty="0" smtClean="0"/>
              <a:t> - молодец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764" y="1494338"/>
            <a:ext cx="4789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hlinkClick r:id="rId4"/>
              </a:rPr>
              <a:t>http://</a:t>
            </a:r>
            <a:r>
              <a:rPr lang="ru-RU" u="sng" dirty="0" smtClean="0">
                <a:hlinkClick r:id="rId4"/>
              </a:rPr>
              <a:t>super-girls-world.narod.ru/a-bowl.gif</a:t>
            </a:r>
            <a:r>
              <a:rPr lang="ru-RU" u="sng" dirty="0" smtClean="0"/>
              <a:t> - кот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764" y="1818597"/>
            <a:ext cx="8840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hlinkClick r:id="rId5"/>
              </a:rPr>
              <a:t>http://</a:t>
            </a:r>
            <a:r>
              <a:rPr lang="ru-RU" u="sng" dirty="0" smtClean="0">
                <a:hlinkClick r:id="rId5"/>
              </a:rPr>
              <a:t>img-fotki.yandex.ru/get/6404/107612177.458/0_91b3b_ad228e9c_XL</a:t>
            </a:r>
            <a:r>
              <a:rPr lang="ru-RU" u="sng" dirty="0" smtClean="0"/>
              <a:t> </a:t>
            </a:r>
            <a:r>
              <a:rPr lang="ru-RU" dirty="0" smtClean="0"/>
              <a:t>- Белоснежка</a:t>
            </a:r>
            <a:endParaRPr lang="ru-RU" dirty="0"/>
          </a:p>
        </p:txBody>
      </p:sp>
      <p:sp>
        <p:nvSpPr>
          <p:cNvPr id="7" name="Управляющая кнопка: в начало 6">
            <a:hlinkClick r:id="" action="ppaction://hlinkshowjump?jump=firstslide" highlightClick="1"/>
          </p:cNvPr>
          <p:cNvSpPr/>
          <p:nvPr/>
        </p:nvSpPr>
        <p:spPr>
          <a:xfrm>
            <a:off x="8622792" y="6535664"/>
            <a:ext cx="521208" cy="322336"/>
          </a:xfrm>
          <a:prstGeom prst="actionButtonBeginning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5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254</Words>
  <Application>Microsoft Office PowerPoint</Application>
  <PresentationFormat>Экран (4:3)</PresentationFormat>
  <Paragraphs>140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Кот из дома, мыши в пляс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22</cp:revision>
  <dcterms:created xsi:type="dcterms:W3CDTF">2015-02-27T03:18:44Z</dcterms:created>
  <dcterms:modified xsi:type="dcterms:W3CDTF">2015-03-15T10:57:57Z</dcterms:modified>
</cp:coreProperties>
</file>